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9B4B35-17B9-3302-6673-7D4CFB1877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D015735-4C2F-70AE-28B8-B97381AA4D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2F6194-4039-75B3-FAB5-B78FFB674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9384C6-2AEE-68B1-8083-8C6507813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A0DAF5-3615-EF81-5297-CAC4E650E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5664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BF8096-3FAE-DBD3-8638-9D9CF25B3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47EE268-E0B0-C014-6284-04AC8759B1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5C5046-3CE1-72C3-6279-64F5CE0FF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C729A7-5B1C-2907-F391-05D91E751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7A66F2-893F-B9BA-1D76-3137B5013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3209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976137F-453C-3217-0C33-63F3D01728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01CACC5-5757-FE09-47A8-FB5292BB9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693CC3-3CF3-F96D-D547-575C61945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5244C9-F2FD-E144-B245-30CA088E6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E90554-525B-BDA5-E80C-A48A2F72B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601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A2B994-DEBC-D0E1-E034-17122867A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4B839E-08CE-2213-D6C5-6F86A8DA9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4DA94F3-7416-1A9E-7DE2-325D17800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AF9E7C-6D1A-DDF4-8790-C0E482B7E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B9A659-39C1-9DFC-B0C9-FECCC6FBB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3828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C61660-6B1E-1055-478C-E408B5B9A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EB4DBC-EA0F-B851-4501-EFEFECA17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D20D89-4858-3405-A37C-AD271E284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C87EC9-FCD3-AFB2-A751-950D8327D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E5E6B4-4A4F-01C1-DD75-86AB35D34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1063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AB3624-6D1B-3F52-DABA-6D020C706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67CA49-6295-D36D-52EE-71620C534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D91356B-FF64-8EF9-FDDA-209BC39573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3F2EB10-7DF5-1DE7-B72E-3FB32C148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ECA5379-7719-8F2B-AC63-F1382811C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8E918D6-9EF3-BA47-683F-1C63CD85A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025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1CFAF9-E561-08DF-96DC-0911C745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CF056FD-07AC-A06E-CDE5-4BBE41177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11AB3BC-1535-D2F9-5946-FA49C2BA4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93C69B7-2B8E-7D75-F2FF-C47CD20618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57ACEF5-3027-9DBA-CAB6-79E80CA4AD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1920788-3194-658E-D998-7D04B3ADE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9B2DB4C-C757-F0E7-9599-F39F0A6A8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A5FC1D9-C877-8418-9578-276671B0D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689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DCCA33-89EE-08A0-8712-FB4CB89E0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216D69A-AF6E-3F1D-B58F-FE21AF2DC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F0EC23D-F193-BB6E-8674-59DBB40BF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AF7E3D-77ED-A120-CB32-2B53E833F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5707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7FEF832-33E6-58F1-A525-9321E13B8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2DB092E-7B95-9895-3818-38524C6F5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8F45149-AFC6-D39B-5E4B-56DD70D9D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6004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130844-7AB3-792E-6D7F-0F1793925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1662D2-06B5-0DBA-0435-7B24DBB6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974EBFB-28CD-90A3-D61E-D46D397737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BEEE75C-EE21-743D-56D7-718CDC2FE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53706B9-16C1-71A2-2EEA-98C795E1B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E0112CA-ACC3-EE4F-BF07-EB20ADB9E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9980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80F627-3C31-6EC7-A000-332B3F1FF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6CC0A61-8A83-D575-738E-232F551A34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660E8C9-F5B4-2726-5AFC-ACFB083E7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8E39A3A-7118-B115-CB22-F23B2014E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6872DA4-5440-A31B-79CD-033D3A5FA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BB4FD35-9D68-8D28-20B9-7ABD408EB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7698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A26511-0394-20DD-F406-3503CB46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EDA4B5E-4F2C-DE33-213D-F6C9DFE39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133A92-632F-76CB-D4F5-7229A74025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E561F2-67E0-402A-B6BE-7B45FF60C0F0}" type="datetimeFigureOut">
              <a:rPr lang="ru-RU" smtClean="0"/>
              <a:t>18.03.2025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CB4AFB-0550-1E29-8BD1-EE56CE447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E7B294-57DC-4AA2-85C9-1574B45106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ECC128-F9A1-4DA9-BA84-2C4B90730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4833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Рисунок 7" descr="Изображение выглядит как текст, Мультфильм, мультфильм, фантастик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D4CC29F9-BE3A-3E21-D213-873586DC6B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04" b="1564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3D1CA7-DC49-33DE-9E22-BED88DE3E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kk-KZ" b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ЦЕЗАРЬ ЖӘНЕ ВИЖЕНЕР ШИФРЛЕРІ </a:t>
            </a:r>
            <a:endParaRPr lang="ru-RU" b="1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AutoShape 2" descr="A humorous cartoon-style illustration of encryption. The image features two characters: one sending a secret message in a locked box and another receiving it with a key. In the middle, a sneaky hacker tries to intercept but finds only unreadable scrambled text. The characters are exaggerated with funny expressions, and the scene is colorful and engaging.">
            <a:extLst>
              <a:ext uri="{FF2B5EF4-FFF2-40B4-BE49-F238E27FC236}">
                <a16:creationId xmlns:a16="http://schemas.microsoft.com/office/drawing/2014/main" id="{95161B53-9D71-15DD-E0E6-A9A8E4AEE2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4067175" cy="406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7409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374E49-9948-1227-182A-38610C176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kk-KZ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ҚОРЫТЫНДЫ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ECE6EE-AC33-2FC3-B88D-5AC7CA6E1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911" y="1706775"/>
            <a:ext cx="5393361" cy="4351338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Цезарь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шифрлері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классикалық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криптографияның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маңызды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әдістері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Цезарь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қарапайым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орын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ауыстыру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онда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әріптер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белгілі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қадамға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жылжиды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Оның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қарапайымдылығы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басты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артықшылығы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алайда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криптоаналитикалық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әдістер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оңай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ашылады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көпәліпбилік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шифрлеу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әдісі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Цезарь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күрделендіре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отырып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кілттік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сөзді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әдіс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моноалфавиттік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талдауға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төтеп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беруге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мүмкіндік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береді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бірақ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ұзақ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мәтіндерде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қысқа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кілт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қолданылған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жағдайда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әлсіздік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танытады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Екі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шифр да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тарихи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маңызға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болғанымен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қазіргі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уақытта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олардың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орнына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күрделі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әрі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қауіпсіз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криптографиялық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алгоритмдер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Дегенмен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криптография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негіздерін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түсіну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маңызды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құралдар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болып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табылады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73222AE-9F8A-DFFE-332E-229390DC4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15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4984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8FC174A-317B-98A1-112F-39E7A5549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332" y="199177"/>
            <a:ext cx="11169336" cy="631026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Цезарь шифры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криптография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тарихындағы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қарапайым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кеңінен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танымал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әдістерінің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болып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табылады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Ол Цезарь коды, Цезарь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жылжыту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шифры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деген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аттармен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де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белгілі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әдісі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басу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шифрларының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қатарына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жатады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мұнда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ашық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мәтіндегі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таңба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әліпби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бойынша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белгілі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тұрақты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позицияға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немесе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солға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жылжытылған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таңбамен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ауыстырылады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  </a:t>
            </a:r>
          </a:p>
          <a:p>
            <a:pPr marL="0" indent="0" algn="just">
              <a:buNone/>
            </a:pP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шифр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өзінің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атауын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Рим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қолбасшысы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Гай Юлий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Цезарьдің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құрметіне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оны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өзінің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әскери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басшыларымен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құпия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хат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алмасуында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Тарихи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деректерге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сүйенсек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Цезарь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көбінесе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солға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орынға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жылжытуды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Криптографияның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жеке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ғылым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ретінде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қалыптасуының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бастауында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тұрған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алғашқы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криптожүйелердің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ретінде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Цезарь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шифрының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маңызы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зор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Оның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қарапайымдылығына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қарамастан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әдіс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көптеген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жылдар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бойы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құпиялылықты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қамтамасыз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етуге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көмектесті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әсіресе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қарсыластардың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сауатсыздығы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жағдайында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986589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6A47E59-B074-B379-5DA1-0B42E836D1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927" y="87360"/>
            <a:ext cx="10904145" cy="2420450"/>
          </a:xfrm>
        </p:spPr>
        <p:txBody>
          <a:bodyPr/>
          <a:lstStyle/>
          <a:p>
            <a:pPr marL="0" indent="0" algn="just">
              <a:buNone/>
            </a:pP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Шифрлаудың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негізгі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әліпби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әріптерін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белгілі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санға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жылжыту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болып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табылады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егер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жылжыту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саны 3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болса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онда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қазақ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әліпбиіндегі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әрпі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В-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Ә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әрпі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Г-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айналады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қарапайым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әдіс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қазіргі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криптографияның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іргетасын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оның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дамуына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елеулі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әсер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етті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5" name="Рисунок 4" descr="Изображение выглядит как Мультфильм, графическая вставка, текст, мультфильм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252FF66F-C503-549C-60B4-AC4388659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680" y="2245260"/>
            <a:ext cx="6365341" cy="43501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63807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F2ECF7-CF61-65D1-4123-1825A34B9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ЦЕЗАРЬ ШИФРЫ ҚАЛАЙ ЖҰМЫС ІСТЕЙДІ?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092251-554F-6953-5E4B-51AC756CB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687" y="1536779"/>
            <a:ext cx="11221016" cy="5321221"/>
          </a:xfrm>
        </p:spPr>
        <p:txBody>
          <a:bodyPr/>
          <a:lstStyle/>
          <a:p>
            <a:pPr marL="0" indent="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Цезарь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мәтінді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өте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қарапайым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кілті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ретінде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белгілі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жылжыту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мәні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әріпті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бастапқы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мәтіндегі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әріпті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әліпби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бойынша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кілт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мәніне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сәйкес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оңға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жылжытады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егер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кілт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болса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Қазақ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әліпбиінде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А → В, Ә → Г, Б → Ғ, В → Д, Г → Е, Ғ → Ё, Д → Ж, Е → З, Ё → И, Ж → Й, З → К, И → Қ, Й → Л, К → М, Қ → Н, Л → Ң, М → О, Н → Ө, Ң → П, О → Р, Ө → С, П → Т, Р → У, С → Ұ, Т → Ү, У → Ф, Ұ → Х, Ү → Һ, Ф → Ц, Х → Ч, Һ → Ш, Ц → Щ, Ч → Ъ, Ш → Ы, Щ → І, Ъ → Ь, Ы → Э, І → Ю, Ь → Я, Э → А, Ю → Ә, Я → Б.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Ағылшын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тіліндегі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HELLO WORLD»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сөзі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3-ке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жылжыту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арқылы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KHOOR ZRUOG»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болып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шифрланады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  </a:t>
            </a:r>
          </a:p>
          <a:p>
            <a:pPr marL="0" indent="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1871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ШИФР ЦЕЗАРЯ Шифр Цезаря — один из древнейших шифров. При шифровании каждый  символ заменяется другим, отстоящим.. | ВКонтакте">
            <a:extLst>
              <a:ext uri="{FF2B5EF4-FFF2-40B4-BE49-F238E27FC236}">
                <a16:creationId xmlns:a16="http://schemas.microsoft.com/office/drawing/2014/main" id="{D1E9E21E-3959-07FF-849A-19D5118C6F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7" t="16887" r="9602" b="44481"/>
          <a:stretch/>
        </p:blipFill>
        <p:spPr bwMode="auto">
          <a:xfrm>
            <a:off x="1381125" y="1509288"/>
            <a:ext cx="9429750" cy="314325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D9419ED-3B32-58B9-463E-A723879174F9}"/>
              </a:ext>
            </a:extLst>
          </p:cNvPr>
          <p:cNvSpPr txBox="1"/>
          <p:nvPr/>
        </p:nvSpPr>
        <p:spPr>
          <a:xfrm>
            <a:off x="3047246" y="4894327"/>
            <a:ext cx="60975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КІЛТТІҢ МӘНІ 3-КЕ ТЕҢ БОЛҒАНДА ОҢҒА ЖЫЛЖЫТУ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60873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0F1A9C-4248-35E5-67D6-695C46F7C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 ШИФРЫ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3E37A4-3B1F-E6C0-ED3B-ED08998F5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782729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шифры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әртүрлі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Цезарь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шифрларын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қолданатын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әдісі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Ол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алфавитті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алмастыру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шифрының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түріне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жатады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Цезарь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шифрының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дамыған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нұсқасы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болып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табылады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шифры Цезарь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шифрына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ұқсас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болғанымен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әріпті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бірдей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мөлшерде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жылжытудың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орнына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кілт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сөзді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пайдаланып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әртүрлі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жылжытуларды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оны Цезарь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шифрына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қарағанда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әлдеқайда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қауіпсіз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етеді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  </a:t>
            </a:r>
          </a:p>
          <a:p>
            <a:pPr marL="0" indent="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шифры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өзінің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атауын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XVI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ғасырда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өмір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сүрген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француз криптографы Блез де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Виженердің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құрметіне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дегенмен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оны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шынында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да 1553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Джован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Баттиста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Беллазо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ойлап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тапқан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шифры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XIX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ғасырға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дейін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дешифрленбейтін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шифр» (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французша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 chiffre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indéchiffrable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деген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атаққа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ұзақ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уақыт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бойы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қауіпсіз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шифрлардың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болып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саналды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1813460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B7C965-A4E1-B940-8871-32423244C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9735"/>
            <a:ext cx="10515600" cy="1325563"/>
          </a:xfrm>
        </p:spPr>
        <p:txBody>
          <a:bodyPr/>
          <a:lstStyle/>
          <a:p>
            <a:pPr algn="ctr"/>
            <a:r>
              <a:rPr lang="kk-KZ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ЖҰМЫС ІСТЕУ ПРИНЦИПІ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F3AF6B7-94B0-FF9D-9128-9340E3B5C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96327" cy="466725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шифры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дешифрлау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кестесін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квадратын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Бұл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кесте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26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26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бағаннан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тұратын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квадраттық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матрица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болып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табылады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алдыңғы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жолдан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позицияға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жылжытылған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Цезарь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шифрын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көрсетеді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Бірінші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қалыпты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әліпбиді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құрайды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  </a:t>
            </a:r>
          </a:p>
          <a:p>
            <a:pPr marL="0" indent="0" algn="just">
              <a:buNone/>
            </a:pP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ашық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мәтін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кілт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сөз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қажет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Кілт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сөз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ашық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мәтінмен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бірдей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ұзындықта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болу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қайталанады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Шифрланған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мәтіннің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әрбір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әрпін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анықтау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үшін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кестесі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қолданылады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Ашық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мәтіннің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әрпі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нөмірін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ал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кілт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сөздің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сәйкес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әрпі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нөмірін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анықтайды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Осы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жол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мен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бағанның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қиылысындағы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әріп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шифрланған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мәтіннің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әрпі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болып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табылады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3610174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Шифр Виженера — Википедия">
            <a:extLst>
              <a:ext uri="{FF2B5EF4-FFF2-40B4-BE49-F238E27FC236}">
                <a16:creationId xmlns:a16="http://schemas.microsoft.com/office/drawing/2014/main" id="{4A227EA1-EF40-0ED7-A137-2CA1547B4D2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5798" y="137406"/>
            <a:ext cx="7300403" cy="58197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654DE5-E93F-5E80-884F-61A51E89772A}"/>
              </a:ext>
            </a:extLst>
          </p:cNvPr>
          <p:cNvSpPr txBox="1"/>
          <p:nvPr/>
        </p:nvSpPr>
        <p:spPr>
          <a:xfrm>
            <a:off x="4593824" y="6102036"/>
            <a:ext cx="3004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k-KZ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ВИЖЕНЕР КЕСТЕСІ</a:t>
            </a:r>
            <a:endParaRPr lang="ru-RU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373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B21D8266-1A5E-957B-2D7F-BA2FF2872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8765"/>
            <a:ext cx="10515600" cy="1059256"/>
          </a:xfrm>
        </p:spPr>
        <p:txBody>
          <a:bodyPr/>
          <a:lstStyle/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Мысалы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егер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ашық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мәтін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HELLO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және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кілт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сөз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WORLD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болса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8D1E6A74-B2EB-F84F-9CEE-239658CDE2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9823244"/>
              </p:ext>
            </p:extLst>
          </p:nvPr>
        </p:nvGraphicFramePr>
        <p:xfrm>
          <a:off x="1790070" y="2005300"/>
          <a:ext cx="8611860" cy="28473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9624">
                  <a:extLst>
                    <a:ext uri="{9D8B030D-6E8A-4147-A177-3AD203B41FA5}">
                      <a16:colId xmlns:a16="http://schemas.microsoft.com/office/drawing/2014/main" val="1305302033"/>
                    </a:ext>
                  </a:extLst>
                </a:gridCol>
                <a:gridCol w="1240996">
                  <a:extLst>
                    <a:ext uri="{9D8B030D-6E8A-4147-A177-3AD203B41FA5}">
                      <a16:colId xmlns:a16="http://schemas.microsoft.com/office/drawing/2014/main" val="2439995098"/>
                    </a:ext>
                  </a:extLst>
                </a:gridCol>
                <a:gridCol w="1435310">
                  <a:extLst>
                    <a:ext uri="{9D8B030D-6E8A-4147-A177-3AD203B41FA5}">
                      <a16:colId xmlns:a16="http://schemas.microsoft.com/office/drawing/2014/main" val="1175932689"/>
                    </a:ext>
                  </a:extLst>
                </a:gridCol>
                <a:gridCol w="1435310">
                  <a:extLst>
                    <a:ext uri="{9D8B030D-6E8A-4147-A177-3AD203B41FA5}">
                      <a16:colId xmlns:a16="http://schemas.microsoft.com/office/drawing/2014/main" val="4002092624"/>
                    </a:ext>
                  </a:extLst>
                </a:gridCol>
                <a:gridCol w="1435310">
                  <a:extLst>
                    <a:ext uri="{9D8B030D-6E8A-4147-A177-3AD203B41FA5}">
                      <a16:colId xmlns:a16="http://schemas.microsoft.com/office/drawing/2014/main" val="4146864174"/>
                    </a:ext>
                  </a:extLst>
                </a:gridCol>
                <a:gridCol w="1435310">
                  <a:extLst>
                    <a:ext uri="{9D8B030D-6E8A-4147-A177-3AD203B41FA5}">
                      <a16:colId xmlns:a16="http://schemas.microsoft.com/office/drawing/2014/main" val="3487632242"/>
                    </a:ext>
                  </a:extLst>
                </a:gridCol>
              </a:tblGrid>
              <a:tr h="949133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kk-KZ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Ашық мәтін</a:t>
                      </a:r>
                      <a:endParaRPr lang="ru-RU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H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E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L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L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O</a:t>
                      </a:r>
                      <a:endParaRPr lang="ru-RU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1350538"/>
                  </a:ext>
                </a:extLst>
              </a:tr>
              <a:tr h="949133">
                <a:tc>
                  <a:txBody>
                    <a:bodyPr/>
                    <a:lstStyle/>
                    <a:p>
                      <a:pPr algn="ctr"/>
                      <a:endParaRPr lang="kk-KZ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ru-RU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Кілт</a:t>
                      </a:r>
                      <a:endParaRPr lang="ru-RU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W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O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R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L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D</a:t>
                      </a:r>
                      <a:endParaRPr lang="ru-RU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9608416"/>
                  </a:ext>
                </a:extLst>
              </a:tr>
              <a:tr h="949133">
                <a:tc>
                  <a:txBody>
                    <a:bodyPr/>
                    <a:lstStyle/>
                    <a:p>
                      <a:pPr algn="ctr"/>
                      <a:endParaRPr lang="kk-KZ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ru-RU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Шифрланған</a:t>
                      </a:r>
                      <a:r>
                        <a:rPr lang="ru-RU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algn="ctr"/>
                      <a:r>
                        <a:rPr lang="ru-RU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мәтін</a:t>
                      </a:r>
                      <a:endParaRPr lang="ru-RU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D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S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C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W</a:t>
                      </a:r>
                      <a:endParaRPr lang="ru-RU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/>
                    </a:p>
                    <a:p>
                      <a:pPr algn="ctr"/>
                      <a:r>
                        <a:rPr lang="en-US" sz="1800" b="1" dirty="0"/>
                        <a:t>R</a:t>
                      </a:r>
                      <a:endParaRPr lang="ru-RU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614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562753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783</Words>
  <Application>Microsoft Office PowerPoint</Application>
  <PresentationFormat>Широкоэкранный</PresentationFormat>
  <Paragraphs>57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Times New Roman</vt:lpstr>
      <vt:lpstr>Тема Office</vt:lpstr>
      <vt:lpstr>ЦЕЗАРЬ ЖӘНЕ ВИЖЕНЕР ШИФРЛЕРІ </vt:lpstr>
      <vt:lpstr>Презентация PowerPoint</vt:lpstr>
      <vt:lpstr>Презентация PowerPoint</vt:lpstr>
      <vt:lpstr>ЦЕЗАРЬ ШИФРЫ ҚАЛАЙ ЖҰМЫС ІСТЕЙДІ?</vt:lpstr>
      <vt:lpstr>Презентация PowerPoint</vt:lpstr>
      <vt:lpstr>ВИЖЕНЕР ШИФРЫ</vt:lpstr>
      <vt:lpstr>ЖҰМЫС ІСТЕУ ПРИНЦИПІ</vt:lpstr>
      <vt:lpstr>Презентация PowerPoint</vt:lpstr>
      <vt:lpstr>Презентация PowerPoint</vt:lpstr>
      <vt:lpstr>ҚОРЫТЫНДЫ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Рахат</dc:creator>
  <cp:lastModifiedBy>Рахат</cp:lastModifiedBy>
  <cp:revision>8</cp:revision>
  <dcterms:created xsi:type="dcterms:W3CDTF">2025-03-17T02:04:35Z</dcterms:created>
  <dcterms:modified xsi:type="dcterms:W3CDTF">2025-03-17T20:20:10Z</dcterms:modified>
</cp:coreProperties>
</file>

<file path=docProps/thumbnail.jpeg>
</file>